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正志 成井" userId="dab8b18d6109f98f" providerId="LiveId" clId="{F55FD09B-582D-40DD-A73C-43C3F4EC6D35}"/>
    <pc:docChg chg="modSld">
      <pc:chgData name="正志 成井" userId="dab8b18d6109f98f" providerId="LiveId" clId="{F55FD09B-582D-40DD-A73C-43C3F4EC6D35}" dt="2025-03-01T06:53:48.973" v="1" actId="732"/>
      <pc:docMkLst>
        <pc:docMk/>
      </pc:docMkLst>
      <pc:sldChg chg="modSp mod">
        <pc:chgData name="正志 成井" userId="dab8b18d6109f98f" providerId="LiveId" clId="{F55FD09B-582D-40DD-A73C-43C3F4EC6D35}" dt="2025-03-01T06:53:48.973" v="1" actId="732"/>
        <pc:sldMkLst>
          <pc:docMk/>
          <pc:sldMk cId="227520992" sldId="256"/>
        </pc:sldMkLst>
      </pc:sldChg>
    </pc:docChg>
  </pc:docChgLst>
  <pc:docChgLst>
    <pc:chgData name="正志 成井" userId="dab8b18d6109f98f" providerId="LiveId" clId="{F641BE92-A224-4403-BCD1-2044E55C4AB1}"/>
    <pc:docChg chg="modSld">
      <pc:chgData name="正志 成井" userId="dab8b18d6109f98f" providerId="LiveId" clId="{F641BE92-A224-4403-BCD1-2044E55C4AB1}" dt="2025-09-05T05:34:19.151" v="7" actId="1076"/>
      <pc:docMkLst>
        <pc:docMk/>
      </pc:docMkLst>
      <pc:sldChg chg="modSp mod">
        <pc:chgData name="正志 成井" userId="dab8b18d6109f98f" providerId="LiveId" clId="{F641BE92-A224-4403-BCD1-2044E55C4AB1}" dt="2025-09-05T05:34:19.151" v="7" actId="1076"/>
        <pc:sldMkLst>
          <pc:docMk/>
          <pc:sldMk cId="227520992" sldId="256"/>
        </pc:sldMkLst>
        <pc:picChg chg="mod">
          <ac:chgData name="正志 成井" userId="dab8b18d6109f98f" providerId="LiveId" clId="{F641BE92-A224-4403-BCD1-2044E55C4AB1}" dt="2025-09-05T05:34:19.151" v="7" actId="1076"/>
          <ac:picMkLst>
            <pc:docMk/>
            <pc:sldMk cId="227520992" sldId="256"/>
            <ac:picMk id="7" creationId="{AF9C5E26-BADE-A665-BA9A-2A209DC59640}"/>
          </ac:picMkLst>
        </pc:picChg>
      </pc:sldChg>
      <pc:sldChg chg="modSp mod">
        <pc:chgData name="正志 成井" userId="dab8b18d6109f98f" providerId="LiveId" clId="{F641BE92-A224-4403-BCD1-2044E55C4AB1}" dt="2025-09-05T05:34:05.739" v="6" actId="14100"/>
        <pc:sldMkLst>
          <pc:docMk/>
          <pc:sldMk cId="3920617562" sldId="257"/>
        </pc:sldMkLst>
        <pc:picChg chg="mod modCrop">
          <ac:chgData name="正志 成井" userId="dab8b18d6109f98f" providerId="LiveId" clId="{F641BE92-A224-4403-BCD1-2044E55C4AB1}" dt="2025-09-05T05:34:05.739" v="6" actId="14100"/>
          <ac:picMkLst>
            <pc:docMk/>
            <pc:sldMk cId="3920617562" sldId="257"/>
            <ac:picMk id="5" creationId="{4C25DB8B-29AF-2C6B-87F0-82FD6901DE6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C560DE-2497-8EC0-F4C8-B13D438CE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CFC2087-DBB6-B54C-6213-457DFC8CC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5D571B-D191-D80F-4057-B88D3FF2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AF8097-777A-DA4A-C252-0077A22A5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54FE323-3406-C36F-DACA-89F5F661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2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755774-0552-B24E-BBBC-4E6D108C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155473A-5858-CA82-9BCD-AB06EEECD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AC5352-3056-0CD5-B3AD-E9D86D5C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B8E000-A67E-A229-150C-BBA39F5B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AAC041-40B6-0B7B-671A-74B57D18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49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96D5389-DA9C-C52A-F308-DFE47DE13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D9F21CA-8404-35E3-3337-BF8C560F2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B9398C4-BEE3-EE70-1B83-B654ED6F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67C780-009B-8813-FFA0-06FAEAF6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35ED52-3A9E-0F80-A314-36F49B4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46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12D235-44E1-7471-5451-CD643E33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C7CECA-1318-CA22-2B29-D0607AEE1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532E71-54C8-102A-97F8-D2AD825D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1FA322-8C07-2122-2ACA-907A530F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7D7849-11C3-8F6E-CE48-E4FC245E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50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B0919B-D1A5-4CB2-2779-D3CD6C67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1BBCC5-3E46-8F4D-22E7-4FE876D35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036785-BC7D-B06D-6F2C-FB6186393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121874-47BB-54DD-3C18-6243ED50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2E9379-6972-7878-DCCE-5F77B6B9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1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85666-3996-243B-0768-8AC2ADF8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ACD896-F226-FEAD-B2C4-0BB4F9890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0C2B05-5B75-C5DD-283E-35F70C5F7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999903D-1970-DBAA-26CC-BF3C087A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FFDF483-FA40-5C4D-2E19-E374588F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510501-F99D-5772-6626-9E957283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98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E36B8C-38DF-BDAD-F8E0-3B53E921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57906DC-D200-2752-129B-2B351ED05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E1CB3F-76C6-06E8-C96A-2EE32C1A4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B17A117-E395-89E0-01E0-AB6E1DFF6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CC8DAC8-D422-FD98-886C-6FD3576C6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E766267-2DD7-9B25-E109-AA00D292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D73EA9F-7A16-A276-34AC-5EBA5056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64EDB5B-8715-1605-3CE4-115D00E4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66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AE7914-B9F3-2834-AAF0-CC5DF300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9798F3D-47D3-4726-C840-B7346232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15E634-1DEC-87EC-5D79-16DAFCD7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6FB63D7-47F3-6415-8FC9-5220C61E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77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58EAD3A-5E9E-83D2-88DE-9ECE37D2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74E509E-3059-2E50-A6E5-B87017D6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785362-28E4-E043-D779-5F9EBBF6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59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CF71EE-593E-A176-577C-F8FF1470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A07426-F6EF-4D94-626B-147E3A13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B1B02C8-4C03-2017-0335-54FE6E454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DF5559-286A-DFAF-8690-08F8E722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0ABE85-FA9D-2FC8-5D4D-22D0AC4B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DA67F4E-415F-F4FD-49F0-DD25BF9EC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86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DA366-525E-D477-6703-4A2C2F6E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2C4C4B9-2866-A283-D044-36098F140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DC9381-16CD-CB2F-C859-D8DA8CAD7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D0B237-7BE8-5170-5D45-06CE0E7F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2D82AE-51C5-AA5D-A776-77908AF6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E63A5AD-436B-CB6A-53E1-1D881F82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65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1FB32E9-C964-745F-DC0A-CF9DC759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5F6C28-2EA9-3119-A68D-DC7AFC763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00CE32-F391-B970-EEEF-8FC8DBA21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C77110-5A0B-41DF-8602-BA76C1DB23BD}" type="datetimeFigureOut">
              <a:rPr kumimoji="1" lang="ja-JP" altLang="en-US" smtClean="0"/>
              <a:t>2025/9/5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B52817-7CAC-63A0-2C79-E0F9B697B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06BCFD-C1C2-826C-1EED-5DD6A6CCB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163ED3-E226-4C47-92BE-BBE8B198B7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73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F9C5E26-BADE-A665-BA9A-2A209DC59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93" t="8316" b="20287"/>
          <a:stretch/>
        </p:blipFill>
        <p:spPr>
          <a:xfrm>
            <a:off x="1170039" y="324464"/>
            <a:ext cx="9851922" cy="4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64AB69-3D4F-4A07-0419-292BE548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C1E724-D259-CB20-7D30-04DF89160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25DB8B-29AF-2C6B-87F0-82FD6901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55" t="11470" r="2661" b="19283"/>
          <a:stretch>
            <a:fillRect/>
          </a:stretch>
        </p:blipFill>
        <p:spPr>
          <a:xfrm>
            <a:off x="255640" y="117987"/>
            <a:ext cx="11823868" cy="57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1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663F95-0E77-0F35-37AF-A0FBA8AC7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7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ワイド画面</PresentationFormat>
  <Paragraphs>0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正志 成井</dc:creator>
  <cp:lastModifiedBy>正志 成井</cp:lastModifiedBy>
  <cp:revision>1</cp:revision>
  <dcterms:created xsi:type="dcterms:W3CDTF">2024-06-03T22:13:57Z</dcterms:created>
  <dcterms:modified xsi:type="dcterms:W3CDTF">2025-09-05T05:34:29Z</dcterms:modified>
</cp:coreProperties>
</file>